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5" r:id="rId5"/>
    <p:sldId id="259" r:id="rId6"/>
    <p:sldId id="263" r:id="rId7"/>
    <p:sldId id="267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28A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0995" autoAdjust="0"/>
  </p:normalViewPr>
  <p:slideViewPr>
    <p:cSldViewPr>
      <p:cViewPr varScale="1">
        <p:scale>
          <a:sx n="87" d="100"/>
          <a:sy n="87" d="100"/>
        </p:scale>
        <p:origin x="-65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FD094-C25E-4EB8-AB51-86D974B4209E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00EDE-FD0C-43C9-8A1B-CCFFFBC1BB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5077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0EDE-FD0C-43C9-8A1B-CCFFFBC1BB5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7066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A00EDE-FD0C-43C9-8A1B-CCFFFBC1BB5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6915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Новополтавское</a:t>
            </a:r>
            <a:r>
              <a:rPr lang="ru-RU" sz="36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сельское поселение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Проект Детская игровая площадка </a:t>
            </a:r>
            <a:b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 Теремок»</a:t>
            </a:r>
            <a:endParaRPr lang="ru-RU" sz="27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im0-tub-ru.yandex.net/i?id=b04e7bc1ec42ccdcdb3f85ce83af9ddb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8352928" cy="47525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6553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u="sng" dirty="0" smtClean="0">
                <a:solidFill>
                  <a:srgbClr val="C00000"/>
                </a:solidFill>
              </a:rPr>
              <a:t>Наименование проекта</a:t>
            </a:r>
            <a:r>
              <a:rPr lang="ru-RU" sz="2000" b="1" dirty="0" smtClean="0">
                <a:solidFill>
                  <a:srgbClr val="C00000"/>
                </a:solidFill>
              </a:rPr>
              <a:t> Детская игровая площадка «Теремок» 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000" b="1" u="sng" dirty="0" smtClean="0">
                <a:solidFill>
                  <a:srgbClr val="C00000"/>
                </a:solidFill>
              </a:rPr>
              <a:t>Место реализации проекта</a:t>
            </a:r>
            <a:r>
              <a:rPr lang="ru-RU" sz="2000" b="1" dirty="0" smtClean="0">
                <a:solidFill>
                  <a:srgbClr val="C00000"/>
                </a:solidFill>
              </a:rPr>
              <a:t>: Волгоградская область, </a:t>
            </a:r>
            <a:r>
              <a:rPr lang="ru-RU" sz="2000" b="1" dirty="0" err="1" smtClean="0">
                <a:solidFill>
                  <a:srgbClr val="C00000"/>
                </a:solidFill>
              </a:rPr>
              <a:t>Старополтавский</a:t>
            </a:r>
            <a:r>
              <a:rPr lang="ru-RU" sz="2000" b="1" dirty="0" smtClean="0">
                <a:solidFill>
                  <a:srgbClr val="C00000"/>
                </a:solidFill>
              </a:rPr>
              <a:t> район, с. Новая Полтавка, улица Центральная, 79А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988840"/>
            <a:ext cx="806014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21857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 ЗНАЧИМОСТЬ  ПРОЕКТА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«ТЕРЕМОК» –ЭТО СОЦИАЛЬНЫЙ ПРОЕКТ, НАПРАВЛЕННЫЙ НА ПРОГУЛКИ И АКТИВНЫЙ ОТДЫХ НА СВЕЖЕМ ВОЗДУХЕ, НА УКРЕПЛЕНИЕ ФИЗИЧЕСКОГО И ПСИХИЧЕСКОГО ЗДОРОВЬЯ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ИГРЫ НА ДЕТСКОЙ ПЛОЩАДКЕ ПОМОГАЮТ РЕБЕНКУ В РАЗВИТИИ И ВОСПИТАНИИ ЕГО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ЛИЧНОСТИ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ДЕТСКАЯ ПЛОЩАДКА ДОЛЖНА БЫТЬ  РАЗВИВАЮЩЕЙ И БЕЗОПАСНОЙ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ДЕТСКИЕ ПЛОЩАДКИ ИГРАЮТ БОЛЬШУЮ РОЛЬ В ФИЗИЧЕСКОМ РАЗВИТИИ ДЕТЕЙ. </a:t>
            </a:r>
          </a:p>
          <a:p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ИГРОВЫХ ПЛОЩАДКАХ КАЖДЫЙ РЕБЕНОК С УДОВОЛЬСТВИЕМ ПРОВОДИТ СВОЙ ДОСУГ</a:t>
            </a:r>
          </a:p>
          <a:p>
            <a:r>
              <a:rPr lang="ru-RU" sz="1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ПРОЦЕССЕ РЕАЛИЗАЦИИ ПРОЕКТА ПЛАНИРУЕТСЯ ДОУКОМПЛЕКТОВАТЬ ДЕТСКУЮ ПЛОЩАДКУ, В ЦЕНТРЕ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СЕЛА НОВАЯ ПОЛТАВКА. </a:t>
            </a:r>
          </a:p>
        </p:txBody>
      </p:sp>
    </p:spTree>
    <p:extLst>
      <p:ext uri="{BB962C8B-B14F-4D97-AF65-F5344CB8AC3E}">
        <p14:creationId xmlns="" xmlns:p14="http://schemas.microsoft.com/office/powerpoint/2010/main" val="4155329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КРАТКОЕ ОПИСАНИЕ ПРОЕКТА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4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Дооборудование детской площадки двумя детскими игровыми комплексами:</a:t>
            </a:r>
          </a:p>
          <a:p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игровой комплекс для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от 3 до 6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 размер 10,57м на 6,73м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игровой комплекс для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 от 6 до 12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лет размер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8,59м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8,48м</a:t>
            </a:r>
            <a:endParaRPr lang="ru-RU" sz="2400" dirty="0" smtClean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0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None/>
            </a:pPr>
            <a:endParaRPr lang="ru-RU" sz="4000" dirty="0" smtClean="0">
              <a:solidFill>
                <a:schemeClr val="accent4">
                  <a:lumMod val="75000"/>
                </a:schemeClr>
              </a:solidFill>
            </a:endParaRP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8739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ПЛАНИРУЕМЫЙ РАСХОД НА РЕАЛИЗАЦИЮ ПРОЕКТА СОСТАВЛЯЕТ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ОБЩИЙ ОБЪЕМ СРЕДСТВ НА РЕАЛИЗАЦИЮ ПРОЕКТА – 404 000 РУБЛЕЙ.</a:t>
            </a: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ОБЛАСТНОЙ БЮДЖЕТ – 200 000 РУБ.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БЮДЖЕТ СЕЛЬСКОГО ПОСЕЛЕНИЯ – 200 000 РУБ.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СРЕДСТВА НАСЕЛЕНИЯ – 4 000 РУБ. </a:t>
            </a:r>
          </a:p>
          <a:p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3366FF"/>
                </a:solidFill>
              </a:rPr>
              <a:t>Срок реализации проекта</a:t>
            </a:r>
            <a:endParaRPr lang="ru-RU" sz="2400" dirty="0" smtClean="0">
              <a:solidFill>
                <a:srgbClr val="3366FF"/>
              </a:solidFill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7030A0"/>
                </a:solidFill>
              </a:rPr>
              <a:t>до    01 декабря 2019г</a:t>
            </a:r>
            <a:r>
              <a:rPr lang="ru-RU" sz="2400" dirty="0" smtClean="0"/>
              <a:t>.</a:t>
            </a:r>
            <a:endParaRPr lang="ru-RU" sz="2400" smtClean="0"/>
          </a:p>
          <a:p>
            <a:pPr>
              <a:buNone/>
            </a:pPr>
            <a:endParaRPr lang="ru-RU" sz="2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568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СОСТОЯНИЕ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УЧАСТКА,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КОТОРОМ ПЛАНИРУЕТСЯ </a:t>
            </a:r>
            <a:r>
              <a:rPr lang="ru-RU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УСТАНОВКА </a:t>
            </a:r>
            <a:r>
              <a:rPr lang="ru-RU" sz="24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ДЕТСКОЙ ПЛОЩАДКИ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700808"/>
            <a:ext cx="4248472" cy="454094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00808"/>
            <a:ext cx="4388296" cy="4536504"/>
          </a:xfrm>
        </p:spPr>
      </p:pic>
    </p:spTree>
    <p:extLst>
      <p:ext uri="{BB962C8B-B14F-4D97-AF65-F5344CB8AC3E}">
        <p14:creationId xmlns="" xmlns:p14="http://schemas.microsoft.com/office/powerpoint/2010/main" val="3800139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ПЛОЩАДКА ПОСЛЕ УСТАНОВКИ ДОПОЛНИТЕЛЬНОГО ИГРОВОГО  ОБОРУДОВАНИЯ</a:t>
            </a:r>
            <a:endParaRPr lang="ru-RU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1026" name="Picture 2" descr="D:\Users\123\Desktop\проект  площадки дооборудование\P1070655 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7627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АДРЕСА САЙТОВ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29600" cy="4525963"/>
          </a:xfrm>
        </p:spPr>
        <p:txBody>
          <a:bodyPr/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НОВОПОЛТАВСКОЕ СЕЛЬСКОЕ ПОСЕЛЕНИЕ</a:t>
            </a:r>
          </a:p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800" dirty="0" smtClean="0">
                <a:solidFill>
                  <a:srgbClr val="4328A8"/>
                </a:solidFill>
                <a:latin typeface="Times New Roman" pitchFamily="18" charset="0"/>
                <a:cs typeface="Times New Roman" pitchFamily="18" charset="0"/>
              </a:rPr>
              <a:t>http://novopoltavskoe-sp.ru/</a:t>
            </a:r>
            <a:r>
              <a:rPr lang="ru-RU" sz="2800" dirty="0" smtClean="0">
                <a:solidFill>
                  <a:srgbClr val="4328A8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СТАРОПОЛТАВСКИЙ МУНИЦИПАЛЬНЫЙ РАЙОН</a:t>
            </a:r>
            <a:r>
              <a:rPr lang="ru-RU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4328A8"/>
                </a:solidFill>
                <a:latin typeface="Times New Roman" pitchFamily="18" charset="0"/>
                <a:cs typeface="Times New Roman" pitchFamily="18" charset="0"/>
              </a:rPr>
              <a:t>http://www.stpadmin.ru/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2601504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МИР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ЖИЗНЬ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00B0F0"/>
                </a:solidFill>
              </a:rPr>
              <a:t>ДЕТИ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Users\123\Desktop\ф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874098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215</Words>
  <Application>Microsoft Office PowerPoint</Application>
  <PresentationFormat>Экран (4:3)</PresentationFormat>
  <Paragraphs>37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Новополтавское сельское поселение Проект Детская игровая площадка  « Теремок»</vt:lpstr>
      <vt:lpstr>Наименование проекта Детская игровая площадка «Теремок»  Место реализации проекта: Волгоградская область, Старополтавский район, с. Новая Полтавка, улица Центральная, 79А </vt:lpstr>
      <vt:lpstr>СОЦИАЛЬНАЯ  ЗНАЧИМОСТЬ  ПРОЕКТА</vt:lpstr>
      <vt:lpstr>КРАТКОЕ ОПИСАНИЕ ПРОЕКТА</vt:lpstr>
      <vt:lpstr>ПЛАНИРУЕМЫЙ РАСХОД НА РЕАЛИЗАЦИЮ ПРОЕКТА СОСТАВЛЯЕТ</vt:lpstr>
      <vt:lpstr>СОСТОЯНИЕ УЧАСТКА, НА КОТОРОМ ПЛАНИРУЕТСЯ УСТАНОВКА ДЕТСКОЙ ПЛОЩАДКИ</vt:lpstr>
      <vt:lpstr>ПЛОЩАДКА ПОСЛЕ УСТАНОВКИ ДОПОЛНИТЕЛЬНОГО ИГРОВОГО  ОБОРУДОВАНИЯ</vt:lpstr>
      <vt:lpstr>АДРЕСА САЙТОВ</vt:lpstr>
      <vt:lpstr>МИР ЖИЗНЬ ДЕТИ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Детская игровая площадка  « Теремок»</dc:title>
  <dc:creator>123</dc:creator>
  <cp:lastModifiedBy>Хмара Ирина Александровна</cp:lastModifiedBy>
  <cp:revision>30</cp:revision>
  <dcterms:created xsi:type="dcterms:W3CDTF">2019-04-04T05:15:04Z</dcterms:created>
  <dcterms:modified xsi:type="dcterms:W3CDTF">2019-04-12T10:01:21Z</dcterms:modified>
</cp:coreProperties>
</file>